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CE34F4-88FA-4ECC-A5B5-A3D04A8D7617}" v="223" dt="2024-12-17T11:09:55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1E9EE3-8A0B-4937-BB3D-7C7714D3879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1DA9E44-29D0-4543-9334-0AEBDFC8FBD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Completed Milestones</a:t>
          </a:r>
          <a:r>
            <a:rPr lang="en-US" dirty="0"/>
            <a:t>:</a:t>
          </a:r>
        </a:p>
      </dgm:t>
    </dgm:pt>
    <dgm:pt modelId="{755610E7-AF05-40B0-8120-C30805501A2C}" type="parTrans" cxnId="{CAD0B70D-4980-4448-93A7-6EF57EBAF186}">
      <dgm:prSet/>
      <dgm:spPr/>
      <dgm:t>
        <a:bodyPr/>
        <a:lstStyle/>
        <a:p>
          <a:endParaRPr lang="en-US"/>
        </a:p>
      </dgm:t>
    </dgm:pt>
    <dgm:pt modelId="{4335EF8D-CB57-4D4F-A027-CDC52DDDEDBA}" type="sibTrans" cxnId="{CAD0B70D-4980-4448-93A7-6EF57EBAF186}">
      <dgm:prSet/>
      <dgm:spPr/>
      <dgm:t>
        <a:bodyPr/>
        <a:lstStyle/>
        <a:p>
          <a:endParaRPr lang="en-US"/>
        </a:p>
      </dgm:t>
    </dgm:pt>
    <dgm:pt modelId="{AED4C113-AA26-4B22-A4A8-B2D4C210664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Ongoing Tasks</a:t>
          </a:r>
          <a:r>
            <a:rPr lang="en-US" dirty="0"/>
            <a:t>:</a:t>
          </a:r>
        </a:p>
      </dgm:t>
    </dgm:pt>
    <dgm:pt modelId="{5417EA93-5935-485B-9B29-9E2C9E3817C0}" type="parTrans" cxnId="{4FAE63AD-E22D-4E1B-8249-05B709A659E3}">
      <dgm:prSet/>
      <dgm:spPr/>
      <dgm:t>
        <a:bodyPr/>
        <a:lstStyle/>
        <a:p>
          <a:endParaRPr lang="en-US"/>
        </a:p>
      </dgm:t>
    </dgm:pt>
    <dgm:pt modelId="{0A0E1C20-34C7-4C34-961B-EAE78A18396E}" type="sibTrans" cxnId="{4FAE63AD-E22D-4E1B-8249-05B709A659E3}">
      <dgm:prSet/>
      <dgm:spPr/>
      <dgm:t>
        <a:bodyPr/>
        <a:lstStyle/>
        <a:p>
          <a:endParaRPr lang="en-US"/>
        </a:p>
      </dgm:t>
    </dgm:pt>
    <dgm:pt modelId="{C2634346-A62D-456F-B6AC-4518FFBACB7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Next Steps</a:t>
          </a:r>
          <a:r>
            <a:rPr lang="en-US" dirty="0"/>
            <a:t>:</a:t>
          </a:r>
        </a:p>
      </dgm:t>
    </dgm:pt>
    <dgm:pt modelId="{587C146C-D8A2-43B3-B4BA-54E3EE714FB0}" type="parTrans" cxnId="{93F6E6F0-A4BE-49EB-96F7-B9EDAA3B9940}">
      <dgm:prSet/>
      <dgm:spPr/>
      <dgm:t>
        <a:bodyPr/>
        <a:lstStyle/>
        <a:p>
          <a:endParaRPr lang="en-US"/>
        </a:p>
      </dgm:t>
    </dgm:pt>
    <dgm:pt modelId="{E194C7B4-BDAD-49B1-96BE-93BFD82EF5AD}" type="sibTrans" cxnId="{93F6E6F0-A4BE-49EB-96F7-B9EDAA3B9940}">
      <dgm:prSet/>
      <dgm:spPr/>
      <dgm:t>
        <a:bodyPr/>
        <a:lstStyle/>
        <a:p>
          <a:endParaRPr lang="en-US"/>
        </a:p>
      </dgm:t>
    </dgm:pt>
    <dgm:pt modelId="{308D4851-7190-4E4C-98A5-ABA42166BF4E}" type="pres">
      <dgm:prSet presAssocID="{F91E9EE3-8A0B-4937-BB3D-7C7714D38797}" presName="root" presStyleCnt="0">
        <dgm:presLayoutVars>
          <dgm:dir/>
          <dgm:resizeHandles val="exact"/>
        </dgm:presLayoutVars>
      </dgm:prSet>
      <dgm:spPr/>
    </dgm:pt>
    <dgm:pt modelId="{C8F7A696-B316-4970-B945-1353F65F2130}" type="pres">
      <dgm:prSet presAssocID="{71DA9E44-29D0-4543-9334-0AEBDFC8FBDF}" presName="compNode" presStyleCnt="0"/>
      <dgm:spPr/>
    </dgm:pt>
    <dgm:pt modelId="{A68B92A4-9392-4CD0-9C37-9038ED74665E}" type="pres">
      <dgm:prSet presAssocID="{71DA9E44-29D0-4543-9334-0AEBDFC8FBDF}" presName="iconRect" presStyleLbl="node1" presStyleIdx="0" presStyleCnt="3" custLinFactY="-100000" custLinFactNeighborY="-12196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B840E00D-9020-41B5-8152-CFB544FEEF4B}" type="pres">
      <dgm:prSet presAssocID="{71DA9E44-29D0-4543-9334-0AEBDFC8FBDF}" presName="iconSpace" presStyleCnt="0"/>
      <dgm:spPr/>
    </dgm:pt>
    <dgm:pt modelId="{8CFDF45E-2CD3-4D3F-BC8B-BFCE303B17B3}" type="pres">
      <dgm:prSet presAssocID="{71DA9E44-29D0-4543-9334-0AEBDFC8FBDF}" presName="parTx" presStyleLbl="revTx" presStyleIdx="0" presStyleCnt="6" custLinFactY="-100000" custLinFactNeighborX="775" custLinFactNeighborY="-142660">
        <dgm:presLayoutVars>
          <dgm:chMax val="0"/>
          <dgm:chPref val="0"/>
        </dgm:presLayoutVars>
      </dgm:prSet>
      <dgm:spPr/>
    </dgm:pt>
    <dgm:pt modelId="{D69772A1-D662-4DAB-ADB0-E5A93BC27BF3}" type="pres">
      <dgm:prSet presAssocID="{71DA9E44-29D0-4543-9334-0AEBDFC8FBDF}" presName="txSpace" presStyleCnt="0"/>
      <dgm:spPr/>
    </dgm:pt>
    <dgm:pt modelId="{6A5F7574-097A-45B4-ABA7-199937054B9D}" type="pres">
      <dgm:prSet presAssocID="{71DA9E44-29D0-4543-9334-0AEBDFC8FBDF}" presName="desTx" presStyleLbl="revTx" presStyleIdx="1" presStyleCnt="6">
        <dgm:presLayoutVars/>
      </dgm:prSet>
      <dgm:spPr/>
    </dgm:pt>
    <dgm:pt modelId="{B6ABD7FA-6A84-49E7-B01E-A04E4A544E76}" type="pres">
      <dgm:prSet presAssocID="{4335EF8D-CB57-4D4F-A027-CDC52DDDEDBA}" presName="sibTrans" presStyleCnt="0"/>
      <dgm:spPr/>
    </dgm:pt>
    <dgm:pt modelId="{FCDAFB06-EE2B-4FDD-B090-16EBAFA0705B}" type="pres">
      <dgm:prSet presAssocID="{AED4C113-AA26-4B22-A4A8-B2D4C2106649}" presName="compNode" presStyleCnt="0"/>
      <dgm:spPr/>
    </dgm:pt>
    <dgm:pt modelId="{41E31ECB-5662-49FF-A722-7C1FEA047955}" type="pres">
      <dgm:prSet presAssocID="{AED4C113-AA26-4B22-A4A8-B2D4C2106649}" presName="iconRect" presStyleLbl="node1" presStyleIdx="1" presStyleCnt="3" custLinFactNeighborX="-2873" custLinFactNeighborY="-8895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"/>
        </a:ext>
      </dgm:extLst>
    </dgm:pt>
    <dgm:pt modelId="{1F7BF368-F25B-4810-B4CF-319092563263}" type="pres">
      <dgm:prSet presAssocID="{AED4C113-AA26-4B22-A4A8-B2D4C2106649}" presName="iconSpace" presStyleCnt="0"/>
      <dgm:spPr/>
    </dgm:pt>
    <dgm:pt modelId="{E3FE8039-2253-4BF6-88AC-453396097A31}" type="pres">
      <dgm:prSet presAssocID="{AED4C113-AA26-4B22-A4A8-B2D4C2106649}" presName="parTx" presStyleLbl="revTx" presStyleIdx="2" presStyleCnt="6" custLinFactY="-100000" custLinFactNeighborX="11" custLinFactNeighborY="-145755">
        <dgm:presLayoutVars>
          <dgm:chMax val="0"/>
          <dgm:chPref val="0"/>
        </dgm:presLayoutVars>
      </dgm:prSet>
      <dgm:spPr/>
    </dgm:pt>
    <dgm:pt modelId="{BAAE3E3E-8DCC-4F8A-B5B6-156213F66999}" type="pres">
      <dgm:prSet presAssocID="{AED4C113-AA26-4B22-A4A8-B2D4C2106649}" presName="txSpace" presStyleCnt="0"/>
      <dgm:spPr/>
    </dgm:pt>
    <dgm:pt modelId="{83A5E58F-40F7-4DF8-A30F-4D02735AC312}" type="pres">
      <dgm:prSet presAssocID="{AED4C113-AA26-4B22-A4A8-B2D4C2106649}" presName="desTx" presStyleLbl="revTx" presStyleIdx="3" presStyleCnt="6">
        <dgm:presLayoutVars/>
      </dgm:prSet>
      <dgm:spPr/>
    </dgm:pt>
    <dgm:pt modelId="{3C15E13A-D0C6-4B61-8103-D358B666D2F9}" type="pres">
      <dgm:prSet presAssocID="{0A0E1C20-34C7-4C34-961B-EAE78A18396E}" presName="sibTrans" presStyleCnt="0"/>
      <dgm:spPr/>
    </dgm:pt>
    <dgm:pt modelId="{80FFBECC-3835-4A11-AA31-2CA9CB1151D5}" type="pres">
      <dgm:prSet presAssocID="{C2634346-A62D-456F-B6AC-4518FFBACB7D}" presName="compNode" presStyleCnt="0"/>
      <dgm:spPr/>
    </dgm:pt>
    <dgm:pt modelId="{26911114-5AB3-4010-B184-7F073C4D2446}" type="pres">
      <dgm:prSet presAssocID="{C2634346-A62D-456F-B6AC-4518FFBACB7D}" presName="iconRect" presStyleLbl="node1" presStyleIdx="2" presStyleCnt="3" custLinFactNeighborX="-7493" custLinFactNeighborY="-9421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E62BC943-7E86-42BD-98C3-8C22A8AECEEA}" type="pres">
      <dgm:prSet presAssocID="{C2634346-A62D-456F-B6AC-4518FFBACB7D}" presName="iconSpace" presStyleCnt="0"/>
      <dgm:spPr/>
    </dgm:pt>
    <dgm:pt modelId="{F3EBD740-2073-446D-8A53-D1F031EC6B7F}" type="pres">
      <dgm:prSet presAssocID="{C2634346-A62D-456F-B6AC-4518FFBACB7D}" presName="parTx" presStyleLbl="revTx" presStyleIdx="4" presStyleCnt="6" custLinFactY="-100000" custLinFactNeighborX="177" custLinFactNeighborY="-169288">
        <dgm:presLayoutVars>
          <dgm:chMax val="0"/>
          <dgm:chPref val="0"/>
        </dgm:presLayoutVars>
      </dgm:prSet>
      <dgm:spPr/>
    </dgm:pt>
    <dgm:pt modelId="{23DE8A6A-B04F-48F1-BD23-3726A92803A2}" type="pres">
      <dgm:prSet presAssocID="{C2634346-A62D-456F-B6AC-4518FFBACB7D}" presName="txSpace" presStyleCnt="0"/>
      <dgm:spPr/>
    </dgm:pt>
    <dgm:pt modelId="{BBCE101D-E37E-48C5-ACAB-5F7B98CB01C7}" type="pres">
      <dgm:prSet presAssocID="{C2634346-A62D-456F-B6AC-4518FFBACB7D}" presName="desTx" presStyleLbl="revTx" presStyleIdx="5" presStyleCnt="6">
        <dgm:presLayoutVars/>
      </dgm:prSet>
      <dgm:spPr/>
    </dgm:pt>
  </dgm:ptLst>
  <dgm:cxnLst>
    <dgm:cxn modelId="{CAD0B70D-4980-4448-93A7-6EF57EBAF186}" srcId="{F91E9EE3-8A0B-4937-BB3D-7C7714D38797}" destId="{71DA9E44-29D0-4543-9334-0AEBDFC8FBDF}" srcOrd="0" destOrd="0" parTransId="{755610E7-AF05-40B0-8120-C30805501A2C}" sibTransId="{4335EF8D-CB57-4D4F-A027-CDC52DDDEDBA}"/>
    <dgm:cxn modelId="{D1829469-E874-4DAD-87A4-970011B35E80}" type="presOf" srcId="{AED4C113-AA26-4B22-A4A8-B2D4C2106649}" destId="{E3FE8039-2253-4BF6-88AC-453396097A31}" srcOrd="0" destOrd="0" presId="urn:microsoft.com/office/officeart/2018/5/layout/CenteredIconLabelDescriptionList"/>
    <dgm:cxn modelId="{CFD4156C-8202-4D38-A175-D837D68CC2EF}" type="presOf" srcId="{71DA9E44-29D0-4543-9334-0AEBDFC8FBDF}" destId="{8CFDF45E-2CD3-4D3F-BC8B-BFCE303B17B3}" srcOrd="0" destOrd="0" presId="urn:microsoft.com/office/officeart/2018/5/layout/CenteredIconLabelDescriptionList"/>
    <dgm:cxn modelId="{4FAE63AD-E22D-4E1B-8249-05B709A659E3}" srcId="{F91E9EE3-8A0B-4937-BB3D-7C7714D38797}" destId="{AED4C113-AA26-4B22-A4A8-B2D4C2106649}" srcOrd="1" destOrd="0" parTransId="{5417EA93-5935-485B-9B29-9E2C9E3817C0}" sibTransId="{0A0E1C20-34C7-4C34-961B-EAE78A18396E}"/>
    <dgm:cxn modelId="{166FF0E2-775A-432C-9092-EF4B5288E131}" type="presOf" srcId="{C2634346-A62D-456F-B6AC-4518FFBACB7D}" destId="{F3EBD740-2073-446D-8A53-D1F031EC6B7F}" srcOrd="0" destOrd="0" presId="urn:microsoft.com/office/officeart/2018/5/layout/CenteredIconLabelDescriptionList"/>
    <dgm:cxn modelId="{93F6E6F0-A4BE-49EB-96F7-B9EDAA3B9940}" srcId="{F91E9EE3-8A0B-4937-BB3D-7C7714D38797}" destId="{C2634346-A62D-456F-B6AC-4518FFBACB7D}" srcOrd="2" destOrd="0" parTransId="{587C146C-D8A2-43B3-B4BA-54E3EE714FB0}" sibTransId="{E194C7B4-BDAD-49B1-96BE-93BFD82EF5AD}"/>
    <dgm:cxn modelId="{9AFE20FF-DAB0-4358-9668-2AC14A11C5B8}" type="presOf" srcId="{F91E9EE3-8A0B-4937-BB3D-7C7714D38797}" destId="{308D4851-7190-4E4C-98A5-ABA42166BF4E}" srcOrd="0" destOrd="0" presId="urn:microsoft.com/office/officeart/2018/5/layout/CenteredIconLabelDescriptionList"/>
    <dgm:cxn modelId="{F4C8636F-B446-4BB4-B1C8-276C23FE8D52}" type="presParOf" srcId="{308D4851-7190-4E4C-98A5-ABA42166BF4E}" destId="{C8F7A696-B316-4970-B945-1353F65F2130}" srcOrd="0" destOrd="0" presId="urn:microsoft.com/office/officeart/2018/5/layout/CenteredIconLabelDescriptionList"/>
    <dgm:cxn modelId="{4713ADA8-50B5-4EA1-8DB4-CE7E97A868E9}" type="presParOf" srcId="{C8F7A696-B316-4970-B945-1353F65F2130}" destId="{A68B92A4-9392-4CD0-9C37-9038ED74665E}" srcOrd="0" destOrd="0" presId="urn:microsoft.com/office/officeart/2018/5/layout/CenteredIconLabelDescriptionList"/>
    <dgm:cxn modelId="{C0FFBF3D-58EB-4A6C-9644-DF7CB4229A7D}" type="presParOf" srcId="{C8F7A696-B316-4970-B945-1353F65F2130}" destId="{B840E00D-9020-41B5-8152-CFB544FEEF4B}" srcOrd="1" destOrd="0" presId="urn:microsoft.com/office/officeart/2018/5/layout/CenteredIconLabelDescriptionList"/>
    <dgm:cxn modelId="{8DB246A5-6415-4BDA-AEE8-B619C3FFA652}" type="presParOf" srcId="{C8F7A696-B316-4970-B945-1353F65F2130}" destId="{8CFDF45E-2CD3-4D3F-BC8B-BFCE303B17B3}" srcOrd="2" destOrd="0" presId="urn:microsoft.com/office/officeart/2018/5/layout/CenteredIconLabelDescriptionList"/>
    <dgm:cxn modelId="{6694F09C-EED0-48B1-97B0-E9EB346A9148}" type="presParOf" srcId="{C8F7A696-B316-4970-B945-1353F65F2130}" destId="{D69772A1-D662-4DAB-ADB0-E5A93BC27BF3}" srcOrd="3" destOrd="0" presId="urn:microsoft.com/office/officeart/2018/5/layout/CenteredIconLabelDescriptionList"/>
    <dgm:cxn modelId="{45D9F38A-5F7E-4093-AD2F-49001AE910A8}" type="presParOf" srcId="{C8F7A696-B316-4970-B945-1353F65F2130}" destId="{6A5F7574-097A-45B4-ABA7-199937054B9D}" srcOrd="4" destOrd="0" presId="urn:microsoft.com/office/officeart/2018/5/layout/CenteredIconLabelDescriptionList"/>
    <dgm:cxn modelId="{F1D1EEDA-82A1-44FB-94F9-81966E39519B}" type="presParOf" srcId="{308D4851-7190-4E4C-98A5-ABA42166BF4E}" destId="{B6ABD7FA-6A84-49E7-B01E-A04E4A544E76}" srcOrd="1" destOrd="0" presId="urn:microsoft.com/office/officeart/2018/5/layout/CenteredIconLabelDescriptionList"/>
    <dgm:cxn modelId="{B8DDCFE0-31E4-4AB2-9858-F8C58189E82C}" type="presParOf" srcId="{308D4851-7190-4E4C-98A5-ABA42166BF4E}" destId="{FCDAFB06-EE2B-4FDD-B090-16EBAFA0705B}" srcOrd="2" destOrd="0" presId="urn:microsoft.com/office/officeart/2018/5/layout/CenteredIconLabelDescriptionList"/>
    <dgm:cxn modelId="{73B70C23-0DD0-4DC1-91A3-D7FB19B08930}" type="presParOf" srcId="{FCDAFB06-EE2B-4FDD-B090-16EBAFA0705B}" destId="{41E31ECB-5662-49FF-A722-7C1FEA047955}" srcOrd="0" destOrd="0" presId="urn:microsoft.com/office/officeart/2018/5/layout/CenteredIconLabelDescriptionList"/>
    <dgm:cxn modelId="{13F2EA48-8583-44ED-8AEB-235C5EE5DF11}" type="presParOf" srcId="{FCDAFB06-EE2B-4FDD-B090-16EBAFA0705B}" destId="{1F7BF368-F25B-4810-B4CF-319092563263}" srcOrd="1" destOrd="0" presId="urn:microsoft.com/office/officeart/2018/5/layout/CenteredIconLabelDescriptionList"/>
    <dgm:cxn modelId="{8E9D10D6-7402-40F0-8D58-97BD1F5B6E0D}" type="presParOf" srcId="{FCDAFB06-EE2B-4FDD-B090-16EBAFA0705B}" destId="{E3FE8039-2253-4BF6-88AC-453396097A31}" srcOrd="2" destOrd="0" presId="urn:microsoft.com/office/officeart/2018/5/layout/CenteredIconLabelDescriptionList"/>
    <dgm:cxn modelId="{16E4132C-04B5-4930-9C86-3239392F8A88}" type="presParOf" srcId="{FCDAFB06-EE2B-4FDD-B090-16EBAFA0705B}" destId="{BAAE3E3E-8DCC-4F8A-B5B6-156213F66999}" srcOrd="3" destOrd="0" presId="urn:microsoft.com/office/officeart/2018/5/layout/CenteredIconLabelDescriptionList"/>
    <dgm:cxn modelId="{991EEF2B-8CBD-4D7A-9DFC-C26771A3D4C6}" type="presParOf" srcId="{FCDAFB06-EE2B-4FDD-B090-16EBAFA0705B}" destId="{83A5E58F-40F7-4DF8-A30F-4D02735AC312}" srcOrd="4" destOrd="0" presId="urn:microsoft.com/office/officeart/2018/5/layout/CenteredIconLabelDescriptionList"/>
    <dgm:cxn modelId="{2D5DE958-F101-411F-8D20-B2ADBB88698B}" type="presParOf" srcId="{308D4851-7190-4E4C-98A5-ABA42166BF4E}" destId="{3C15E13A-D0C6-4B61-8103-D358B666D2F9}" srcOrd="3" destOrd="0" presId="urn:microsoft.com/office/officeart/2018/5/layout/CenteredIconLabelDescriptionList"/>
    <dgm:cxn modelId="{878DB94A-8293-4A63-911C-28E14B000421}" type="presParOf" srcId="{308D4851-7190-4E4C-98A5-ABA42166BF4E}" destId="{80FFBECC-3835-4A11-AA31-2CA9CB1151D5}" srcOrd="4" destOrd="0" presId="urn:microsoft.com/office/officeart/2018/5/layout/CenteredIconLabelDescriptionList"/>
    <dgm:cxn modelId="{BDA79BF9-4B2A-4D35-B9D7-9FCEB7055DDA}" type="presParOf" srcId="{80FFBECC-3835-4A11-AA31-2CA9CB1151D5}" destId="{26911114-5AB3-4010-B184-7F073C4D2446}" srcOrd="0" destOrd="0" presId="urn:microsoft.com/office/officeart/2018/5/layout/CenteredIconLabelDescriptionList"/>
    <dgm:cxn modelId="{04EBCBF6-7066-454B-ACA0-E813895E39CF}" type="presParOf" srcId="{80FFBECC-3835-4A11-AA31-2CA9CB1151D5}" destId="{E62BC943-7E86-42BD-98C3-8C22A8AECEEA}" srcOrd="1" destOrd="0" presId="urn:microsoft.com/office/officeart/2018/5/layout/CenteredIconLabelDescriptionList"/>
    <dgm:cxn modelId="{B119C01F-D056-40F0-B4D5-3E66AE114B75}" type="presParOf" srcId="{80FFBECC-3835-4A11-AA31-2CA9CB1151D5}" destId="{F3EBD740-2073-446D-8A53-D1F031EC6B7F}" srcOrd="2" destOrd="0" presId="urn:microsoft.com/office/officeart/2018/5/layout/CenteredIconLabelDescriptionList"/>
    <dgm:cxn modelId="{EB79E674-1A24-431C-BC9C-55E5BA6921C5}" type="presParOf" srcId="{80FFBECC-3835-4A11-AA31-2CA9CB1151D5}" destId="{23DE8A6A-B04F-48F1-BD23-3726A92803A2}" srcOrd="3" destOrd="0" presId="urn:microsoft.com/office/officeart/2018/5/layout/CenteredIconLabelDescriptionList"/>
    <dgm:cxn modelId="{19D1AA6A-08A4-4253-AA2A-B44BD93BF64F}" type="presParOf" srcId="{80FFBECC-3835-4A11-AA31-2CA9CB1151D5}" destId="{BBCE101D-E37E-48C5-ACAB-5F7B98CB01C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8B92A4-9392-4CD0-9C37-9038ED74665E}">
      <dsp:nvSpPr>
        <dsp:cNvPr id="0" name=""/>
        <dsp:cNvSpPr/>
      </dsp:nvSpPr>
      <dsp:spPr>
        <a:xfrm>
          <a:off x="979832" y="0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DF45E-2CD3-4D3F-BC8B-BFCE303B17B3}">
      <dsp:nvSpPr>
        <dsp:cNvPr id="0" name=""/>
        <dsp:cNvSpPr/>
      </dsp:nvSpPr>
      <dsp:spPr>
        <a:xfrm>
          <a:off x="28231" y="1072469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/>
            <a:t>Completed Milestones</a:t>
          </a:r>
          <a:r>
            <a:rPr lang="en-US" sz="2100" kern="1200" dirty="0"/>
            <a:t>:</a:t>
          </a:r>
        </a:p>
      </dsp:txBody>
      <dsp:txXfrm>
        <a:off x="28231" y="1072469"/>
        <a:ext cx="2999531" cy="449929"/>
      </dsp:txXfrm>
    </dsp:sp>
    <dsp:sp modelId="{6A5F7574-097A-45B4-ABA7-199937054B9D}">
      <dsp:nvSpPr>
        <dsp:cNvPr id="0" name=""/>
        <dsp:cNvSpPr/>
      </dsp:nvSpPr>
      <dsp:spPr>
        <a:xfrm>
          <a:off x="4985" y="2648272"/>
          <a:ext cx="2999531" cy="9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31ECB-5662-49FF-A722-7C1FEA047955}">
      <dsp:nvSpPr>
        <dsp:cNvPr id="0" name=""/>
        <dsp:cNvSpPr/>
      </dsp:nvSpPr>
      <dsp:spPr>
        <a:xfrm>
          <a:off x="4474120" y="107321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E8039-2253-4BF6-88AC-453396097A31}">
      <dsp:nvSpPr>
        <dsp:cNvPr id="0" name=""/>
        <dsp:cNvSpPr/>
      </dsp:nvSpPr>
      <dsp:spPr>
        <a:xfrm>
          <a:off x="3529764" y="1058543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/>
            <a:t>Ongoing Tasks</a:t>
          </a:r>
          <a:r>
            <a:rPr lang="en-US" sz="2100" kern="1200" dirty="0"/>
            <a:t>:</a:t>
          </a:r>
        </a:p>
      </dsp:txBody>
      <dsp:txXfrm>
        <a:off x="3529764" y="1058543"/>
        <a:ext cx="2999531" cy="449929"/>
      </dsp:txXfrm>
    </dsp:sp>
    <dsp:sp modelId="{83A5E58F-40F7-4DF8-A30F-4D02735AC312}">
      <dsp:nvSpPr>
        <dsp:cNvPr id="0" name=""/>
        <dsp:cNvSpPr/>
      </dsp:nvSpPr>
      <dsp:spPr>
        <a:xfrm>
          <a:off x="3529434" y="2648272"/>
          <a:ext cx="2999531" cy="9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11114-5AB3-4010-B184-7F073C4D2446}">
      <dsp:nvSpPr>
        <dsp:cNvPr id="0" name=""/>
        <dsp:cNvSpPr/>
      </dsp:nvSpPr>
      <dsp:spPr>
        <a:xfrm>
          <a:off x="7950067" y="52048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BD740-2073-446D-8A53-D1F031EC6B7F}">
      <dsp:nvSpPr>
        <dsp:cNvPr id="0" name=""/>
        <dsp:cNvSpPr/>
      </dsp:nvSpPr>
      <dsp:spPr>
        <a:xfrm>
          <a:off x="7058868" y="952661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 dirty="0"/>
            <a:t>Next Steps</a:t>
          </a:r>
          <a:r>
            <a:rPr lang="en-US" sz="2100" kern="1200" dirty="0"/>
            <a:t>:</a:t>
          </a:r>
        </a:p>
      </dsp:txBody>
      <dsp:txXfrm>
        <a:off x="7058868" y="952661"/>
        <a:ext cx="2999531" cy="449929"/>
      </dsp:txXfrm>
    </dsp:sp>
    <dsp:sp modelId="{BBCE101D-E37E-48C5-ACAB-5F7B98CB01C7}">
      <dsp:nvSpPr>
        <dsp:cNvPr id="0" name=""/>
        <dsp:cNvSpPr/>
      </dsp:nvSpPr>
      <dsp:spPr>
        <a:xfrm>
          <a:off x="7053883" y="2648272"/>
          <a:ext cx="2999531" cy="9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4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0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4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8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8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5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4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0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9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0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49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357A0C7-5E12-465F-06A5-8F67D8C76B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2" b="11254"/>
          <a:stretch/>
        </p:blipFill>
        <p:spPr>
          <a:xfrm>
            <a:off x="-2" y="10"/>
            <a:ext cx="121920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498A4-30D6-FC89-5AE4-154A40457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Lab Inventory Management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1FAE5-C509-DBA3-5C40-CA1885471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en-US" sz="2200" dirty="0"/>
              <a:t>Case Study : Intelligent Systems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067096C-6125-3A68-6B69-DEC8D435B87E}"/>
              </a:ext>
            </a:extLst>
          </p:cNvPr>
          <p:cNvSpPr txBox="1">
            <a:spLocks/>
          </p:cNvSpPr>
          <p:nvPr/>
        </p:nvSpPr>
        <p:spPr>
          <a:xfrm>
            <a:off x="7703230" y="4728813"/>
            <a:ext cx="4323242" cy="2005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500" dirty="0"/>
              <a:t>Allan Johns</a:t>
            </a:r>
          </a:p>
          <a:p>
            <a:pPr algn="r"/>
            <a:r>
              <a:rPr lang="en-US" sz="1500" dirty="0"/>
              <a:t>Amritesh Vadakkedath Babu</a:t>
            </a:r>
          </a:p>
          <a:p>
            <a:pPr algn="r"/>
            <a:r>
              <a:rPr lang="en-US" sz="1500" dirty="0" err="1"/>
              <a:t>Anaz</a:t>
            </a:r>
            <a:r>
              <a:rPr lang="en-US" sz="1500" dirty="0"/>
              <a:t> </a:t>
            </a:r>
            <a:r>
              <a:rPr lang="en-US" sz="1500" dirty="0" err="1"/>
              <a:t>Nizarudeen</a:t>
            </a:r>
            <a:r>
              <a:rPr lang="en-US" sz="1500" dirty="0"/>
              <a:t> </a:t>
            </a:r>
            <a:r>
              <a:rPr lang="en-US" sz="1500" dirty="0" err="1"/>
              <a:t>Raseena</a:t>
            </a:r>
            <a:r>
              <a:rPr lang="en-US" sz="1500" dirty="0"/>
              <a:t> </a:t>
            </a:r>
            <a:r>
              <a:rPr lang="en-US" sz="1500" dirty="0" err="1"/>
              <a:t>Beevi</a:t>
            </a:r>
            <a:endParaRPr lang="en-US" sz="1500" dirty="0"/>
          </a:p>
          <a:p>
            <a:pPr algn="r"/>
            <a:r>
              <a:rPr lang="en-US" sz="1500" dirty="0"/>
              <a:t>Asin Sona Thomas</a:t>
            </a:r>
          </a:p>
        </p:txBody>
      </p:sp>
      <p:pic>
        <p:nvPicPr>
          <p:cNvPr id="14" name="Picture 13" descr="White text on a black background&#10;&#10;Description automatically generated">
            <a:extLst>
              <a:ext uri="{FF2B5EF4-FFF2-40B4-BE49-F238E27FC236}">
                <a16:creationId xmlns:a16="http://schemas.microsoft.com/office/drawing/2014/main" id="{55AC44FC-41F9-2F1C-6BDD-138688DE2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719" y="256130"/>
            <a:ext cx="2426213" cy="4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64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1170-6C9D-83C9-8D35-48977AFE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Summary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280EAE8A-6201-B649-57E3-F2789C8E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05" y="2037861"/>
            <a:ext cx="7179589" cy="4242358"/>
          </a:xfrm>
        </p:spPr>
      </p:pic>
    </p:spTree>
    <p:extLst>
      <p:ext uri="{BB962C8B-B14F-4D97-AF65-F5344CB8AC3E}">
        <p14:creationId xmlns:p14="http://schemas.microsoft.com/office/powerpoint/2010/main" val="2482667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A2AD2-5CCE-CEF4-6037-A55F6430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pic>
        <p:nvPicPr>
          <p:cNvPr id="6" name="Picture 5" descr="Top view of cubes connected with black lines">
            <a:extLst>
              <a:ext uri="{FF2B5EF4-FFF2-40B4-BE49-F238E27FC236}">
                <a16:creationId xmlns:a16="http://schemas.microsoft.com/office/drawing/2014/main" id="{65BADF74-376F-2AC5-C8EA-0B79854C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17" r="19995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76AEB116-47EB-5B0D-F14D-19D7A4EEF4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72073" y="2108201"/>
            <a:ext cx="6508649" cy="37608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Remaining Tasks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292608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Refine frontend design for a cleaner and more intuitive UI.</a:t>
            </a:r>
          </a:p>
          <a:p>
            <a:pPr marL="292608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Package the application in a Docker container.</a:t>
            </a:r>
          </a:p>
          <a:p>
            <a:pPr marL="292608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Deploy to the university server for production use.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Future Enhancements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:</a:t>
            </a:r>
          </a:p>
          <a:p>
            <a:pPr marL="292608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Add a feature to upload an image of an equipment item, identify its name, and check if it exists in the inventory.</a:t>
            </a:r>
          </a:p>
          <a:p>
            <a:pPr marL="292608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Integrate the system with e-commerce websites to suggest purchase options for items with low stock.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marL="292608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28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8813443C-7012-6E0C-F35F-6C828E4D28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50"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D57664-637D-40CA-83F2-B729A932B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DD8CB-6020-1472-3955-72C4D445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8" y="5629587"/>
            <a:ext cx="3662938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Questions .. 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735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81B2-C5C8-9A4B-BD79-F4505497E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097B6-815E-A6F8-B282-E7E5457B8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Objective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 enhance efficiency and accuracy in inventory tracking by implementing a robust Flask-based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Today’s focus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Progress update with a detailed discussion on API endpoints and their implementation.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297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BB0AD-2751-3D81-3BB1-6F9F11CC6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Progress Overview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2" name="Rectangle 1">
            <a:extLst>
              <a:ext uri="{FF2B5EF4-FFF2-40B4-BE49-F238E27FC236}">
                <a16:creationId xmlns:a16="http://schemas.microsoft.com/office/drawing/2014/main" id="{3E12BA61-7543-0B1D-7532-BF65E4BB33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28483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17F7EEB-321D-4219-F62D-0BB71F1F432A}"/>
              </a:ext>
            </a:extLst>
          </p:cNvPr>
          <p:cNvGrpSpPr/>
          <p:nvPr/>
        </p:nvGrpSpPr>
        <p:grpSpPr>
          <a:xfrm>
            <a:off x="803672" y="3689374"/>
            <a:ext cx="3468101" cy="2871447"/>
            <a:chOff x="-314571" y="914632"/>
            <a:chExt cx="3468101" cy="28714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B77692-2A42-239E-5389-070E17458877}"/>
                </a:ext>
              </a:extLst>
            </p:cNvPr>
            <p:cNvSpPr/>
            <p:nvPr/>
          </p:nvSpPr>
          <p:spPr>
            <a:xfrm>
              <a:off x="9891" y="1529816"/>
              <a:ext cx="2996602" cy="225626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D534AA-1142-E321-AC31-899D60241E04}"/>
                </a:ext>
              </a:extLst>
            </p:cNvPr>
            <p:cNvSpPr txBox="1"/>
            <p:nvPr/>
          </p:nvSpPr>
          <p:spPr>
            <a:xfrm>
              <a:off x="-314571" y="914632"/>
              <a:ext cx="3468101" cy="22562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kern="1200" dirty="0"/>
                <a:t>Developed core routes for login, inventory management, and item updates.</a:t>
              </a:r>
            </a:p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kern="1200" dirty="0">
                  <a:solidFill>
                    <a:schemeClr val="accent1">
                      <a:lumMod val="50000"/>
                    </a:schemeClr>
                  </a:solidFill>
                </a:rPr>
                <a:t>HTML templates integrated with Flask routes for a seamless user experience.</a:t>
              </a:r>
            </a:p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kern="1200" dirty="0"/>
                <a:t>Basic authentication implemented using.</a:t>
              </a:r>
            </a:p>
            <a:p>
              <a:pPr marL="285750" lvl="0" indent="-2857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kern="1200" dirty="0">
                  <a:solidFill>
                    <a:schemeClr val="accent1">
                      <a:lumMod val="50000"/>
                    </a:schemeClr>
                  </a:solidFill>
                </a:rPr>
                <a:t>CRUD operations for managing inventory items.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6AC01A6-BE7B-6D3C-08F4-2DFDCE69D19D}"/>
              </a:ext>
            </a:extLst>
          </p:cNvPr>
          <p:cNvGrpSpPr/>
          <p:nvPr/>
        </p:nvGrpSpPr>
        <p:grpSpPr>
          <a:xfrm>
            <a:off x="4673217" y="3693891"/>
            <a:ext cx="2999531" cy="1409198"/>
            <a:chOff x="3529434" y="1877278"/>
            <a:chExt cx="2999531" cy="14091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88B765-2D2D-931F-5911-77D94534897C}"/>
                </a:ext>
              </a:extLst>
            </p:cNvPr>
            <p:cNvSpPr/>
            <p:nvPr/>
          </p:nvSpPr>
          <p:spPr>
            <a:xfrm>
              <a:off x="3529434" y="2174942"/>
              <a:ext cx="2999531" cy="111153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188CA4-5151-06E2-1F89-9387284778C7}"/>
                </a:ext>
              </a:extLst>
            </p:cNvPr>
            <p:cNvSpPr txBox="1"/>
            <p:nvPr/>
          </p:nvSpPr>
          <p:spPr>
            <a:xfrm>
              <a:off x="3529434" y="1877278"/>
              <a:ext cx="2999531" cy="11115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285750" lvl="0" indent="-28575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kern="1200" dirty="0"/>
                <a:t>Refining the UI for better usability.</a:t>
              </a:r>
            </a:p>
            <a:p>
              <a:pPr marL="285750" lvl="0" indent="-28575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kern="1200" dirty="0">
                  <a:solidFill>
                    <a:schemeClr val="accent1">
                      <a:lumMod val="50000"/>
                    </a:schemeClr>
                  </a:solidFill>
                </a:rPr>
                <a:t>Preparing Docker container for deployment.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7EE685-0150-B1B6-0ACD-1A34490D3155}"/>
              </a:ext>
            </a:extLst>
          </p:cNvPr>
          <p:cNvGrpSpPr/>
          <p:nvPr/>
        </p:nvGrpSpPr>
        <p:grpSpPr>
          <a:xfrm>
            <a:off x="4596235" y="3174896"/>
            <a:ext cx="6918349" cy="987225"/>
            <a:chOff x="7053883" y="2456323"/>
            <a:chExt cx="6918349" cy="9872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8E5F76-B4D4-F530-8102-560C2AA831CD}"/>
                </a:ext>
              </a:extLst>
            </p:cNvPr>
            <p:cNvSpPr/>
            <p:nvPr/>
          </p:nvSpPr>
          <p:spPr>
            <a:xfrm>
              <a:off x="7053883" y="2456323"/>
              <a:ext cx="2999531" cy="50820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8DD6FC-43F4-824F-1C9A-40431CC50917}"/>
                </a:ext>
              </a:extLst>
            </p:cNvPr>
            <p:cNvSpPr txBox="1"/>
            <p:nvPr/>
          </p:nvSpPr>
          <p:spPr>
            <a:xfrm>
              <a:off x="10678877" y="2935341"/>
              <a:ext cx="3293355" cy="5082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285750" lvl="0" indent="-285750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kern="1200" dirty="0"/>
                <a:t>Deployment to the university server via Docker.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3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80A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31ECD-5ECB-93B8-DE3E-4FCC4BD6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Key Routes Overview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 1. /login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174332E-A505-11F2-8B8D-69F30FD4AFAB}"/>
              </a:ext>
            </a:extLst>
          </p:cNvPr>
          <p:cNvSpPr txBox="1"/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User Authentication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Accepts a username/password (hardcoded users for simplicity) and logs the user in.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</a:rPr>
              <a:t>Validates credentials and starts a session using Flask-login.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37FFD-DFDF-1A73-7FB8-B7308EE4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619011"/>
            <a:ext cx="6798082" cy="36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5264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5FBA1-71AE-0961-D37B-9FE5305E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80A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E0F81-1699-3AAF-68F9-81F5488D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2. /dashboard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777F71-C71F-2710-F232-A9093EFD9C6E}"/>
              </a:ext>
            </a:extLst>
          </p:cNvPr>
          <p:cNvSpPr txBox="1"/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Central hub for managing and viewing inventory.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Displays a searchable, sortable, and paginated table of all inventory items.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Fetches items from the database, supports search queries, and orders results by most recently added.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78BA4F-DD4F-EEAC-D65C-46331C8BC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619011"/>
            <a:ext cx="6798082" cy="36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5539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1EF21-0045-C2B1-1A57-30EC7903A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80A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0D39D-A3D8-07A0-839D-7CBAE91B5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516836"/>
            <a:ext cx="3429730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3. /</a:t>
            </a:r>
            <a:r>
              <a:rPr lang="en-US" sz="3400" dirty="0" err="1">
                <a:solidFill>
                  <a:srgbClr val="FFFFFF"/>
                </a:solidFill>
              </a:rPr>
              <a:t>add_equipment</a:t>
            </a:r>
            <a:endParaRPr lang="en-US" sz="3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E71FAA-EA52-391C-FDC9-C47BD3A5922C}"/>
              </a:ext>
            </a:extLst>
          </p:cNvPr>
          <p:cNvSpPr txBox="1"/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Add new inventory items.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Provides a form for adding items with fields like name, quantity, location, and minimum quantity.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Inserts the item into the database and flashes a success message.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9032A-ED0B-F478-A5E8-69DA39D1B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619011"/>
            <a:ext cx="6798082" cy="36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9801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EB514-FEEE-596F-D88E-D7B512293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80A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5AB13-6B17-1AB8-4487-D3269975E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516836"/>
            <a:ext cx="3449395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4. /</a:t>
            </a:r>
            <a:r>
              <a:rPr lang="en-US" sz="3400" dirty="0" err="1">
                <a:solidFill>
                  <a:srgbClr val="FFFFFF"/>
                </a:solidFill>
              </a:rPr>
              <a:t>view_inventory</a:t>
            </a:r>
            <a:endParaRPr lang="en-US" sz="3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D3A386-995C-8479-6E77-814A77F406CF}"/>
              </a:ext>
            </a:extLst>
          </p:cNvPr>
          <p:cNvSpPr txBox="1"/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View and filter inventory items.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Allows filtering and sorting by attributes like name, quantity, or location.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Dynamically fetches and displays filtered/sorted results.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9133D-8D70-DFDA-4A65-816F79BA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619011"/>
            <a:ext cx="6798082" cy="36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9854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3B534-AC97-E2B1-B036-18D2649BB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80A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4E5CB-6D19-1DD8-F7CE-27C4A87B9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2" y="516836"/>
            <a:ext cx="3346102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5. /</a:t>
            </a:r>
            <a:r>
              <a:rPr lang="en-US" sz="4000" dirty="0" err="1">
                <a:solidFill>
                  <a:srgbClr val="FFFFFF"/>
                </a:solidFill>
              </a:rPr>
              <a:t>update_item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F526A8-81E0-5E71-8AF6-2ADB0C5C2648}"/>
              </a:ext>
            </a:extLst>
          </p:cNvPr>
          <p:cNvSpPr txBox="1"/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Update the quantity of existing items.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Supports increasing or decreasing item quantities, with warnings for low stock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Updates item quantities in the database and flashes relevant messages.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82870-B79F-2370-4D01-92938636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619011"/>
            <a:ext cx="6798082" cy="36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1422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99C42-97A2-165C-4E03-9A7FBCB7B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80A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86156-743E-B500-B3C1-0215DCD1A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5. /delete_item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74FD4A-D069-472E-6B4E-3CD4C5BAD9F1}"/>
              </a:ext>
            </a:extLst>
          </p:cNvPr>
          <p:cNvSpPr txBox="1"/>
          <p:nvPr/>
        </p:nvSpPr>
        <p:spPr>
          <a:xfrm>
            <a:off x="571752" y="2799654"/>
            <a:ext cx="3005462" cy="31896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Delete inventory items.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Allows users to select and remove items from the database.</a:t>
            </a:r>
          </a:p>
          <a:p>
            <a:pPr marL="285750" indent="-28575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Deletes the selected item and flashes a success message.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3A2F-37C2-6A05-4A01-5E6ECC131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619011"/>
            <a:ext cx="6798082" cy="36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1564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13B37"/>
      </a:dk2>
      <a:lt2>
        <a:srgbClr val="E8E2E6"/>
      </a:lt2>
      <a:accent1>
        <a:srgbClr val="80AC8B"/>
      </a:accent1>
      <a:accent2>
        <a:srgbClr val="72AB99"/>
      </a:accent2>
      <a:accent3>
        <a:srgbClr val="7FA9AD"/>
      </a:accent3>
      <a:accent4>
        <a:srgbClr val="7D9CBB"/>
      </a:accent4>
      <a:accent5>
        <a:srgbClr val="9599C8"/>
      </a:accent5>
      <a:accent6>
        <a:srgbClr val="927DBB"/>
      </a:accent6>
      <a:hlink>
        <a:srgbClr val="AE699C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7C6931FEE74C74AA0F0E42195913C84" ma:contentTypeVersion="9" ma:contentTypeDescription="Ein neues Dokument erstellen." ma:contentTypeScope="" ma:versionID="9d13a23f7f2888bf72e80643b8552956">
  <xsd:schema xmlns:xsd="http://www.w3.org/2001/XMLSchema" xmlns:xs="http://www.w3.org/2001/XMLSchema" xmlns:p="http://schemas.microsoft.com/office/2006/metadata/properties" xmlns:ns3="ccdcb85b-c1b9-45ba-a778-130662e11aca" xmlns:ns4="cab67482-fe90-4945-a6a2-2bd3525ed9d1" targetNamespace="http://schemas.microsoft.com/office/2006/metadata/properties" ma:root="true" ma:fieldsID="4369160899f7c346c3555617cd1685bd" ns3:_="" ns4:_="">
    <xsd:import namespace="ccdcb85b-c1b9-45ba-a778-130662e11aca"/>
    <xsd:import namespace="cab67482-fe90-4945-a6a2-2bd3525ed9d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cb85b-c1b9-45ba-a778-130662e11ac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b67482-fe90-4945-a6a2-2bd3525ed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cdcb85b-c1b9-45ba-a778-130662e11aca" xsi:nil="true"/>
  </documentManagement>
</p:properties>
</file>

<file path=customXml/itemProps1.xml><?xml version="1.0" encoding="utf-8"?>
<ds:datastoreItem xmlns:ds="http://schemas.openxmlformats.org/officeDocument/2006/customXml" ds:itemID="{2D00BA14-5CE7-4838-9482-CDA70753E5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22D38F-1602-4686-8D18-70F3F4AFE8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dcb85b-c1b9-45ba-a778-130662e11aca"/>
    <ds:schemaRef ds:uri="cab67482-fe90-4945-a6a2-2bd3525ed9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05C489-2F09-4206-8A11-9F3CB70D48BE}">
  <ds:schemaRefs>
    <ds:schemaRef ds:uri="http://purl.org/dc/dcmitype/"/>
    <ds:schemaRef ds:uri="http://schemas.openxmlformats.org/package/2006/metadata/core-properties"/>
    <ds:schemaRef ds:uri="ccdcb85b-c1b9-45ba-a778-130662e11aca"/>
    <ds:schemaRef ds:uri="http://purl.org/dc/elements/1.1/"/>
    <ds:schemaRef ds:uri="http://schemas.microsoft.com/office/2006/documentManagement/types"/>
    <ds:schemaRef ds:uri="cab67482-fe90-4945-a6a2-2bd3525ed9d1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431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Poppins</vt:lpstr>
      <vt:lpstr>Poppins Medium</vt:lpstr>
      <vt:lpstr>Univers</vt:lpstr>
      <vt:lpstr>Univers Condensed</vt:lpstr>
      <vt:lpstr>RetrospectVTI</vt:lpstr>
      <vt:lpstr>Lab Inventory Management API</vt:lpstr>
      <vt:lpstr>Quick Recap</vt:lpstr>
      <vt:lpstr>Progress Overview</vt:lpstr>
      <vt:lpstr>Key Routes Overview  1. /login</vt:lpstr>
      <vt:lpstr>2. /dashboard</vt:lpstr>
      <vt:lpstr>3. /add_equipment</vt:lpstr>
      <vt:lpstr>4. /view_inventory</vt:lpstr>
      <vt:lpstr>5. /update_item</vt:lpstr>
      <vt:lpstr>5. /delete_item</vt:lpstr>
      <vt:lpstr>CRUD Summary</vt:lpstr>
      <vt:lpstr>Next Steps</vt:lpstr>
      <vt:lpstr>Questions ..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Amritesh Vadakkedath Babu</dc:creator>
  <cp:lastModifiedBy>Amritesh Vadakkedath Babu</cp:lastModifiedBy>
  <cp:revision>2</cp:revision>
  <dcterms:created xsi:type="dcterms:W3CDTF">2024-12-15T19:10:52Z</dcterms:created>
  <dcterms:modified xsi:type="dcterms:W3CDTF">2024-12-17T11:10:41Z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0x01010087C6931FEE74C74AA0F0E42195913C84</vt:lpwstr>
  </property>
</Properties>
</file>